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9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4630400" cy="8229600"/>
  <p:notesSz cx="8229600" cy="14630400"/>
  <p:embeddedFontLst>
    <p:embeddedFont>
      <p:font typeface="Alice" panose="020B0604020202020204" charset="0"/>
      <p:regular r:id="rId20"/>
    </p:embeddedFont>
    <p:embeddedFont>
      <p:font typeface="Lora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180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7848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Supply Chain Data Integration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362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Presented by: []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306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Domain: []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32518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practical solution to consolidate and analyze supply chain data for enhanced efficiency.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86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Definition of Done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144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Pipeline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9555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loaded &amp; processed correctly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API connector retrieves data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Inventory simulation realistic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validation identifies inconsistencies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Metrics calculated properly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7065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Error handling &amp; documentation complete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2914412"/>
            <a:ext cx="36246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Warehouse &amp; Analytics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349555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Star schema follows best practices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Dimensions &amp; fact tables structured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BigQuery optimized for queries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marts accurate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Dashboard displays KPIs accurately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57065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Alerts trigger appropriately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614874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All metrics documented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402449" y="1948696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Optimized Operations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32670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This Supply Chain Data Integration System empowers your business with clear visibility and actionable insights.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3885128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F0EDE6"/>
          </a:solidFill>
          <a:ln/>
        </p:spPr>
      </p:sp>
      <p:sp>
        <p:nvSpPr>
          <p:cNvPr id="7" name="Text 4"/>
          <p:cNvSpPr/>
          <p:nvPr/>
        </p:nvSpPr>
        <p:spPr>
          <a:xfrm>
            <a:off x="1020604" y="41119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Unified Data Hub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0604" y="460236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Consolidating diverse sources for a single, reliable view of your entire supply chain.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885128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F0EDE6"/>
          </a:solidFill>
          <a:ln/>
        </p:spPr>
      </p:sp>
      <p:sp>
        <p:nvSpPr>
          <p:cNvPr id="10" name="Text 7"/>
          <p:cNvSpPr/>
          <p:nvPr/>
        </p:nvSpPr>
        <p:spPr>
          <a:xfrm>
            <a:off x="5443776" y="4111943"/>
            <a:ext cx="29063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Actionable Intelligence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43776" y="4602361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Transforming raw data into key metrics for proactive decision-making and performance optimization.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3885128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F0EDE6"/>
          </a:solidFill>
          <a:ln/>
        </p:spPr>
      </p:sp>
      <p:sp>
        <p:nvSpPr>
          <p:cNvPr id="13" name="Text 10"/>
          <p:cNvSpPr/>
          <p:nvPr/>
        </p:nvSpPr>
        <p:spPr>
          <a:xfrm>
            <a:off x="9866948" y="41119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Scalable &amp; Flexible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66948" y="460236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Built on BigQuery's robust architecture, ready to adapt to future growth and evolving needs.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954D06-8301-0D0F-CF65-BAE21A88E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06" y="535259"/>
            <a:ext cx="6646126" cy="34457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2DEDC3-80A7-AB2F-8D8D-EE518623B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6478" y="535259"/>
            <a:ext cx="6162907" cy="34457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AEEA58-ACC1-A948-3F47-66EA627F8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805" y="4583150"/>
            <a:ext cx="6646125" cy="31111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64334E-7D44-9AA1-A659-CB225842B0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4605" y="4583151"/>
            <a:ext cx="6463990" cy="311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887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WhatsApp Video 2025-08-04 at 01.14.20_d600ec25">
            <a:hlinkClick r:id="" action="ppaction://media"/>
            <a:extLst>
              <a:ext uri="{FF2B5EF4-FFF2-40B4-BE49-F238E27FC236}">
                <a16:creationId xmlns:a16="http://schemas.microsoft.com/office/drawing/2014/main" id="{11143C31-3E81-061E-F1DF-9B81BA2DA6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4333" y="1360448"/>
            <a:ext cx="5910146" cy="60439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87F41E-866F-DD1D-C6CA-80255D1CC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1360447"/>
            <a:ext cx="6434253" cy="604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4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05E3BB-256D-C07C-BDEE-3AF9D9FF99D4}"/>
              </a:ext>
            </a:extLst>
          </p:cNvPr>
          <p:cNvSpPr txBox="1"/>
          <p:nvPr/>
        </p:nvSpPr>
        <p:spPr>
          <a:xfrm>
            <a:off x="5104436" y="3422302"/>
            <a:ext cx="73152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9600" dirty="0"/>
              <a:t>Thank</a:t>
            </a:r>
            <a:r>
              <a:rPr lang="en-IN" sz="9600" spc="-175" dirty="0"/>
              <a:t> </a:t>
            </a:r>
            <a:r>
              <a:rPr lang="en-IN" sz="9600" spc="-55" dirty="0"/>
              <a:t>You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1476989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27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1513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This project develops a supply chain data integration system, consolidating data from two sources using Python for transformations and a star schema in BigQuery.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336256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FCFBF8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430577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399609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5F39"/>
          </a:solidFill>
          <a:ln/>
        </p:spPr>
      </p:sp>
      <p:sp>
        <p:nvSpPr>
          <p:cNvPr id="7" name="Text 5"/>
          <p:cNvSpPr/>
          <p:nvPr/>
        </p:nvSpPr>
        <p:spPr>
          <a:xfrm>
            <a:off x="2755761" y="416623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51084" y="49032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Consolidation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51084" y="539365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Integrate data from diverse supply chain sources.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4336256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FCFBF8"/>
          </a:solidFill>
          <a:ln/>
        </p:spPr>
      </p:sp>
      <p:sp>
        <p:nvSpPr>
          <p:cNvPr id="11" name="Shape 9"/>
          <p:cNvSpPr/>
          <p:nvPr/>
        </p:nvSpPr>
        <p:spPr>
          <a:xfrm>
            <a:off x="5216962" y="430577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2" name="Shape 10"/>
          <p:cNvSpPr/>
          <p:nvPr/>
        </p:nvSpPr>
        <p:spPr>
          <a:xfrm>
            <a:off x="6974860" y="399609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5F39"/>
          </a:solidFill>
          <a:ln/>
        </p:spPr>
      </p:sp>
      <p:sp>
        <p:nvSpPr>
          <p:cNvPr id="13" name="Text 11"/>
          <p:cNvSpPr/>
          <p:nvPr/>
        </p:nvSpPr>
        <p:spPr>
          <a:xfrm>
            <a:off x="7178933" y="416623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5474256" y="4903232"/>
            <a:ext cx="31055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Python Transformations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5474256" y="539365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Calculate key metrics like lead time and inventory turnover.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640133" y="4336256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FCFBF8"/>
          </a:solidFill>
          <a:ln/>
        </p:spPr>
      </p:sp>
      <p:sp>
        <p:nvSpPr>
          <p:cNvPr id="17" name="Shape 15"/>
          <p:cNvSpPr/>
          <p:nvPr/>
        </p:nvSpPr>
        <p:spPr>
          <a:xfrm>
            <a:off x="9640133" y="430577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8" name="Shape 16"/>
          <p:cNvSpPr/>
          <p:nvPr/>
        </p:nvSpPr>
        <p:spPr>
          <a:xfrm>
            <a:off x="11398032" y="399609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5F39"/>
          </a:solidFill>
          <a:ln/>
        </p:spPr>
      </p:sp>
      <p:sp>
        <p:nvSpPr>
          <p:cNvPr id="19" name="Text 17"/>
          <p:cNvSpPr/>
          <p:nvPr/>
        </p:nvSpPr>
        <p:spPr>
          <a:xfrm>
            <a:off x="11602105" y="416623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9897427" y="4903232"/>
            <a:ext cx="28379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BigQuery Star Schema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9897427" y="539365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 specialized data marts for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15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Primary Data Sources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77289"/>
            <a:ext cx="33001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Global Superstore Dataset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65843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Source: Kaggle (Excel file)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10063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Entities: Orders, products, customers, returns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90573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Refresh: One-time download with simulated updates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3077289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Inventory &amp; Price Simulation API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42721" y="401276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Source: Fake Store API + Custom Python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481786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Entities: Products, inventory levels, price history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562296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Refresh: API calls + simulated daily updates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6939"/>
            <a:ext cx="77375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Core Functional Requirements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39346"/>
            <a:ext cx="4234220" cy="680442"/>
          </a:xfrm>
          <a:prstGeom prst="roundRect">
            <a:avLst>
              <a:gd name="adj" fmla="val 480029"/>
            </a:avLst>
          </a:prstGeom>
          <a:solidFill>
            <a:srgbClr val="F0EDE6"/>
          </a:solidFill>
          <a:ln/>
        </p:spPr>
      </p:sp>
      <p:sp>
        <p:nvSpPr>
          <p:cNvPr id="4" name="Text 2"/>
          <p:cNvSpPr/>
          <p:nvPr/>
        </p:nvSpPr>
        <p:spPr>
          <a:xfrm>
            <a:off x="2740819" y="346686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020604" y="4246602"/>
            <a:ext cx="378059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Extraction &amp; Integration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5091351"/>
            <a:ext cx="37805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Build connectors, validate data, simulate incremental loads.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198031" y="3339346"/>
            <a:ext cx="4234220" cy="680442"/>
          </a:xfrm>
          <a:prstGeom prst="roundRect">
            <a:avLst>
              <a:gd name="adj" fmla="val 480029"/>
            </a:avLst>
          </a:prstGeom>
          <a:solidFill>
            <a:srgbClr val="F0EDE6"/>
          </a:solidFill>
          <a:ln/>
        </p:spPr>
      </p:sp>
      <p:sp>
        <p:nvSpPr>
          <p:cNvPr id="8" name="Text 6"/>
          <p:cNvSpPr/>
          <p:nvPr/>
        </p:nvSpPr>
        <p:spPr>
          <a:xfrm>
            <a:off x="7145060" y="346686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424845" y="42466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Supply Chain Metrics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424845" y="4737021"/>
            <a:ext cx="378059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Calculate lead time, order cycle, inventory turnover, on-time delivery.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02272" y="3339346"/>
            <a:ext cx="4234220" cy="680442"/>
          </a:xfrm>
          <a:prstGeom prst="roundRect">
            <a:avLst>
              <a:gd name="adj" fmla="val 480029"/>
            </a:avLst>
          </a:prstGeom>
          <a:solidFill>
            <a:srgbClr val="F0EDE6"/>
          </a:solidFill>
          <a:ln/>
        </p:spPr>
      </p:sp>
      <p:sp>
        <p:nvSpPr>
          <p:cNvPr id="12" name="Text 10"/>
          <p:cNvSpPr/>
          <p:nvPr/>
        </p:nvSpPr>
        <p:spPr>
          <a:xfrm>
            <a:off x="11549301" y="346686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9829086" y="4246602"/>
            <a:ext cx="28424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Dimensional Modeling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829086" y="4737021"/>
            <a:ext cx="37805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Design star schema in BigQuery for products, locations, orders.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3194"/>
            <a:ext cx="7639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Extraction &amp; Integration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056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Building robust connectors and ensuring data integrity across all supply chain sources.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23655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3523655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780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Connectors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4271367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Global Superstore &amp; Fake Store API.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523655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3523655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3780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Inventory Simulation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4271367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Realistic daily stock levels.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18378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5118378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53756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Validation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42524" y="5866090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Checks for integrity and reconciliation.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18378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8067" y="5118378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8" name="Text 16"/>
          <p:cNvSpPr/>
          <p:nvPr/>
        </p:nvSpPr>
        <p:spPr>
          <a:xfrm>
            <a:off x="7777282" y="53756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Incremental Loads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777282" y="5866090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Simulate ongoing data updates.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7298"/>
            <a:ext cx="84009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Supply Chain Metrics Calculation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997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Implementing key performance indicators to optimize supply chain operations.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17758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868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Lead Time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358640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Order to ship date analysis.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3017758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56884" y="3868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Order Cycle Time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456884" y="4358640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From order to delivery.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288518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93790" y="6138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Inventory Turnover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93790" y="6629400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Days-on-hand metrics.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5288518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56884" y="6138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On-Time Delivery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456884" y="6629400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Order fill rates.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5634"/>
            <a:ext cx="83845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Dimensional Modeling &amp; Storage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280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Designing a robust star schema in BigQuery for efficient supply chain analytics.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86257"/>
            <a:ext cx="6436400" cy="226814"/>
          </a:xfrm>
          <a:prstGeom prst="roundRect">
            <a:avLst>
              <a:gd name="adj" fmla="val 15001"/>
            </a:avLst>
          </a:prstGeom>
          <a:solidFill>
            <a:srgbClr val="F0EDE6"/>
          </a:solidFill>
          <a:ln/>
        </p:spPr>
      </p:sp>
      <p:sp>
        <p:nvSpPr>
          <p:cNvPr id="5" name="Text 3"/>
          <p:cNvSpPr/>
          <p:nvPr/>
        </p:nvSpPr>
        <p:spPr>
          <a:xfrm>
            <a:off x="1020604" y="3839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Star Schema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4330303"/>
            <a:ext cx="59827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BigQuery implementation.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00211" y="3046095"/>
            <a:ext cx="6436400" cy="226814"/>
          </a:xfrm>
          <a:prstGeom prst="roundRect">
            <a:avLst>
              <a:gd name="adj" fmla="val 15001"/>
            </a:avLst>
          </a:prstGeom>
          <a:solidFill>
            <a:srgbClr val="F0EDE6"/>
          </a:solidFill>
          <a:ln/>
        </p:spPr>
      </p:sp>
      <p:sp>
        <p:nvSpPr>
          <p:cNvPr id="8" name="Text 6"/>
          <p:cNvSpPr/>
          <p:nvPr/>
        </p:nvSpPr>
        <p:spPr>
          <a:xfrm>
            <a:off x="7627025" y="34997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Dimensions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27025" y="3990142"/>
            <a:ext cx="59827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Products, locations, customers, time.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430203"/>
            <a:ext cx="6436400" cy="226814"/>
          </a:xfrm>
          <a:prstGeom prst="roundRect">
            <a:avLst>
              <a:gd name="adj" fmla="val 15001"/>
            </a:avLst>
          </a:prstGeom>
          <a:solidFill>
            <a:srgbClr val="F0EDE6"/>
          </a:solidFill>
          <a:ln/>
        </p:spPr>
      </p:sp>
      <p:sp>
        <p:nvSpPr>
          <p:cNvPr id="11" name="Text 9"/>
          <p:cNvSpPr/>
          <p:nvPr/>
        </p:nvSpPr>
        <p:spPr>
          <a:xfrm>
            <a:off x="1020604" y="58838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Fact Tables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20604" y="6374249"/>
            <a:ext cx="59827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Orders, shipments, inventory.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00211" y="5090041"/>
            <a:ext cx="6436400" cy="226814"/>
          </a:xfrm>
          <a:prstGeom prst="roundRect">
            <a:avLst>
              <a:gd name="adj" fmla="val 15001"/>
            </a:avLst>
          </a:prstGeom>
          <a:solidFill>
            <a:srgbClr val="F0EDE6"/>
          </a:solidFill>
          <a:ln/>
        </p:spPr>
      </p:sp>
      <p:sp>
        <p:nvSpPr>
          <p:cNvPr id="14" name="Text 12"/>
          <p:cNvSpPr/>
          <p:nvPr/>
        </p:nvSpPr>
        <p:spPr>
          <a:xfrm>
            <a:off x="7627025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Optimization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27025" y="6034088"/>
            <a:ext cx="59827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Partitioning, clustering, aggregation tables.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3007"/>
            <a:ext cx="59141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Marts &amp; Analytics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0194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Creating specialized data marts for in-depth analysis of supply chain domains.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38697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Vendor/Supplier Performance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9207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Inventory Analysis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63427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Order Fulfillment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438697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Product Category Performance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519207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Shipping &amp; Logistics Analysis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9104"/>
            <a:ext cx="69352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Monitoring &amp; Visualization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215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Developing a Streamlit dashboard for real-time supply chain KPIs and alerting.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139565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Streamlit Dashboard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4887278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Display supply chain KPIs.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4139565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4256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Visualizations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4256" y="488727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Inventory levels, product performance, shipping.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4139565"/>
            <a:ext cx="4196358" cy="1730812"/>
          </a:xfrm>
          <a:prstGeom prst="roundRect">
            <a:avLst>
              <a:gd name="adj" fmla="val 1966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97427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Alerting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97427" y="488727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Inventory exceptions and anomalies.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CC783ECB53F814E96157D07BE095403" ma:contentTypeVersion="6" ma:contentTypeDescription="Create a new document." ma:contentTypeScope="" ma:versionID="bb0b7ffdd7c358008d1fa96a840564a3">
  <xsd:schema xmlns:xsd="http://www.w3.org/2001/XMLSchema" xmlns:xs="http://www.w3.org/2001/XMLSchema" xmlns:p="http://schemas.microsoft.com/office/2006/metadata/properties" xmlns:ns3="5212efac-b3ca-4026-9c7f-8b1936fe4fff" targetNamespace="http://schemas.microsoft.com/office/2006/metadata/properties" ma:root="true" ma:fieldsID="67df2584f814f3f2db3d104dcf2db981" ns3:_="">
    <xsd:import namespace="5212efac-b3ca-4026-9c7f-8b1936fe4ff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12efac-b3ca-4026-9c7f-8b1936fe4f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212efac-b3ca-4026-9c7f-8b1936fe4fff" xsi:nil="true"/>
  </documentManagement>
</p:properties>
</file>

<file path=customXml/itemProps1.xml><?xml version="1.0" encoding="utf-8"?>
<ds:datastoreItem xmlns:ds="http://schemas.openxmlformats.org/officeDocument/2006/customXml" ds:itemID="{15E0746E-59EA-41AB-8F58-47FA511CEB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212efac-b3ca-4026-9c7f-8b1936fe4ff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6570962-849E-4BDC-9405-4BEBCF3E74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9BA4916-6AF8-44FE-94C5-F8243B792499}">
  <ds:schemaRefs>
    <ds:schemaRef ds:uri="http://schemas.microsoft.com/office/infopath/2007/PartnerControls"/>
    <ds:schemaRef ds:uri="5212efac-b3ca-4026-9c7f-8b1936fe4fff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purl.org/dc/dcmitype/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544</Words>
  <Application>Microsoft Office PowerPoint</Application>
  <PresentationFormat>Custom</PresentationFormat>
  <Paragraphs>115</Paragraphs>
  <Slides>14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Alice</vt:lpstr>
      <vt:lpstr>Arial</vt:lpstr>
      <vt:lpstr>Lora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vineetha</dc:creator>
  <cp:lastModifiedBy>21121A05M8</cp:lastModifiedBy>
  <cp:revision>4</cp:revision>
  <dcterms:created xsi:type="dcterms:W3CDTF">2025-08-03T17:17:12Z</dcterms:created>
  <dcterms:modified xsi:type="dcterms:W3CDTF">2025-08-04T15:03:41Z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0x010100ACC783ECB53F814E96157D07BE095403</vt:lpwstr>
  </property>
</Properties>
</file>